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3961-71DF-4F05-AE86-E5FAF099C04C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4A8-43D7-4082-B3AA-53EAAFA8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3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3961-71DF-4F05-AE86-E5FAF099C04C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4A8-43D7-4082-B3AA-53EAAFA8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0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3961-71DF-4F05-AE86-E5FAF099C04C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4A8-43D7-4082-B3AA-53EAAFA8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3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3961-71DF-4F05-AE86-E5FAF099C04C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4A8-43D7-4082-B3AA-53EAAFA8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1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3961-71DF-4F05-AE86-E5FAF099C04C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4A8-43D7-4082-B3AA-53EAAFA8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04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3961-71DF-4F05-AE86-E5FAF099C04C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4A8-43D7-4082-B3AA-53EAAFA8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37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3961-71DF-4F05-AE86-E5FAF099C04C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4A8-43D7-4082-B3AA-53EAAFA8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09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3961-71DF-4F05-AE86-E5FAF099C04C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4A8-43D7-4082-B3AA-53EAAFA8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85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3961-71DF-4F05-AE86-E5FAF099C04C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4A8-43D7-4082-B3AA-53EAAFA8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3961-71DF-4F05-AE86-E5FAF099C04C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9C5E4A8-43D7-4082-B3AA-53EAAFA8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5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3961-71DF-4F05-AE86-E5FAF099C04C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4A8-43D7-4082-B3AA-53EAAFA8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3961-71DF-4F05-AE86-E5FAF099C04C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4A8-43D7-4082-B3AA-53EAAFA8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7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3961-71DF-4F05-AE86-E5FAF099C04C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4A8-43D7-4082-B3AA-53EAAFA8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3961-71DF-4F05-AE86-E5FAF099C04C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4A8-43D7-4082-B3AA-53EAAFA8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6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3961-71DF-4F05-AE86-E5FAF099C04C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4A8-43D7-4082-B3AA-53EAAFA8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8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3961-71DF-4F05-AE86-E5FAF099C04C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4A8-43D7-4082-B3AA-53EAAFA8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3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3961-71DF-4F05-AE86-E5FAF099C04C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E4A8-43D7-4082-B3AA-53EAAFA8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5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DD3961-71DF-4F05-AE86-E5FAF099C04C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C5E4A8-43D7-4082-B3AA-53EAAFA8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0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1750" y="1897425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Investigations of Technology:</a:t>
            </a:r>
            <a:br>
              <a:rPr lang="en-US" dirty="0" smtClean="0"/>
            </a:br>
            <a:r>
              <a:rPr lang="en-US" dirty="0" smtClean="0"/>
              <a:t>Materials and Processes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27955" y="10037589"/>
            <a:ext cx="3232622" cy="55594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" y="5771085"/>
            <a:ext cx="12191999" cy="1086914"/>
            <a:chOff x="1" y="5771085"/>
            <a:chExt cx="12191999" cy="1086914"/>
          </a:xfrm>
        </p:grpSpPr>
        <p:pic>
          <p:nvPicPr>
            <p:cNvPr id="1026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908663" y="4575500"/>
            <a:ext cx="642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Mr. Maiseroulle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 on the syllabus?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rules</a:t>
            </a:r>
          </a:p>
          <a:p>
            <a:pPr lvl="1"/>
            <a:r>
              <a:rPr lang="en-US" dirty="0" smtClean="0"/>
              <a:t>Be Safe</a:t>
            </a:r>
          </a:p>
          <a:p>
            <a:pPr lvl="1"/>
            <a:r>
              <a:rPr lang="en-US" dirty="0" smtClean="0"/>
              <a:t>Be Respectful</a:t>
            </a:r>
          </a:p>
          <a:p>
            <a:pPr lvl="1"/>
            <a:r>
              <a:rPr lang="en-US" dirty="0" smtClean="0"/>
              <a:t>Be Responsible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5771085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637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65811"/>
            <a:ext cx="10018713" cy="380347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Introduction to </a:t>
            </a:r>
            <a:r>
              <a:rPr lang="en-US" dirty="0" smtClean="0"/>
              <a:t>Materials</a:t>
            </a:r>
          </a:p>
          <a:p>
            <a:pPr algn="ctr"/>
            <a:r>
              <a:rPr lang="en-US" dirty="0" smtClean="0"/>
              <a:t>Measurement</a:t>
            </a:r>
            <a:endParaRPr lang="en-US" dirty="0" smtClean="0"/>
          </a:p>
          <a:p>
            <a:pPr algn="ctr"/>
            <a:r>
              <a:rPr lang="en-US" dirty="0" smtClean="0"/>
              <a:t>Wood Materials</a:t>
            </a:r>
          </a:p>
          <a:p>
            <a:pPr algn="ctr"/>
            <a:r>
              <a:rPr lang="en-US" dirty="0" smtClean="0"/>
              <a:t>Wood Processes</a:t>
            </a:r>
          </a:p>
          <a:p>
            <a:pPr algn="ctr"/>
            <a:r>
              <a:rPr lang="en-US" dirty="0" smtClean="0"/>
              <a:t>Metal Materials</a:t>
            </a:r>
          </a:p>
          <a:p>
            <a:pPr algn="ctr"/>
            <a:r>
              <a:rPr lang="en-US" dirty="0" smtClean="0"/>
              <a:t>Metals Processes</a:t>
            </a:r>
          </a:p>
          <a:p>
            <a:pPr algn="ctr"/>
            <a:r>
              <a:rPr lang="en-US" dirty="0" smtClean="0"/>
              <a:t>Plastic Materials</a:t>
            </a:r>
          </a:p>
          <a:p>
            <a:pPr algn="ctr"/>
            <a:r>
              <a:rPr lang="en-US" dirty="0" smtClean="0"/>
              <a:t>Plastic Processes</a:t>
            </a:r>
          </a:p>
          <a:p>
            <a:pPr algn="ctr"/>
            <a:r>
              <a:rPr lang="en-US" dirty="0" smtClean="0"/>
              <a:t>Manufacturing Enterprise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" y="5771085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341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Materials:</a:t>
            </a:r>
            <a:br>
              <a:rPr lang="en-US" dirty="0" smtClean="0"/>
            </a:br>
            <a:r>
              <a:rPr lang="en-US" dirty="0" smtClean="0"/>
              <a:t>States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</a:t>
            </a:r>
          </a:p>
          <a:p>
            <a:r>
              <a:rPr lang="en-US" dirty="0" smtClean="0"/>
              <a:t>Liquid</a:t>
            </a:r>
          </a:p>
          <a:p>
            <a:r>
              <a:rPr lang="en-US" dirty="0" smtClean="0"/>
              <a:t>Gas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601" t="44134" r="12822" b="22658"/>
          <a:stretch/>
        </p:blipFill>
        <p:spPr>
          <a:xfrm>
            <a:off x="3927566" y="2799787"/>
            <a:ext cx="6104709" cy="2742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1" y="5771085"/>
            <a:ext cx="12191999" cy="1086914"/>
            <a:chOff x="1" y="5771085"/>
            <a:chExt cx="12191999" cy="1086914"/>
          </a:xfrm>
        </p:grpSpPr>
        <p:pic>
          <p:nvPicPr>
            <p:cNvPr id="7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30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779" y="2438399"/>
            <a:ext cx="1868490" cy="3124201"/>
          </a:xfrm>
        </p:spPr>
        <p:txBody>
          <a:bodyPr/>
          <a:lstStyle/>
          <a:p>
            <a:r>
              <a:rPr lang="en-US" dirty="0" smtClean="0"/>
              <a:t>Organic</a:t>
            </a:r>
          </a:p>
          <a:p>
            <a:r>
              <a:rPr lang="en-US" dirty="0" smtClean="0"/>
              <a:t>Inorganic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76254" y="2666999"/>
            <a:ext cx="266532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Engineering – makes something </a:t>
            </a:r>
          </a:p>
          <a:p>
            <a:r>
              <a:rPr lang="en-US" dirty="0" smtClean="0"/>
              <a:t>Non-engineering – what goes into making something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98662" y="2405389"/>
            <a:ext cx="1237839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Industrial Purpose</a:t>
            </a:r>
            <a:endParaRPr lang="en-US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43551" y="2405389"/>
            <a:ext cx="54694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Origin</a:t>
            </a:r>
            <a:endParaRPr lang="en-US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651863" y="3753394"/>
            <a:ext cx="1663337" cy="322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" y="5771085"/>
            <a:ext cx="12191999" cy="1086914"/>
            <a:chOff x="1" y="5771085"/>
            <a:chExt cx="12191999" cy="1086914"/>
          </a:xfrm>
        </p:grpSpPr>
        <p:pic>
          <p:nvPicPr>
            <p:cNvPr id="9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91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vs Nonrenewable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Renewable (Inexhaustible)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Nonrenewable (Exhaustible)</a:t>
            </a:r>
            <a:endParaRPr lang="en-US" dirty="0"/>
          </a:p>
        </p:txBody>
      </p:sp>
      <p:pic>
        <p:nvPicPr>
          <p:cNvPr id="2050" name="Picture 2" descr="Image result for Wood stac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66" y="2146118"/>
            <a:ext cx="2201816" cy="1651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512526" y="3431177"/>
            <a:ext cx="505097" cy="200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512526" y="4889863"/>
            <a:ext cx="505097" cy="200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petroleum m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66" y="4037705"/>
            <a:ext cx="3188516" cy="1582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" y="5771085"/>
            <a:ext cx="12191999" cy="1086914"/>
            <a:chOff x="1" y="5771085"/>
            <a:chExt cx="12191999" cy="1086914"/>
          </a:xfrm>
        </p:grpSpPr>
        <p:pic>
          <p:nvPicPr>
            <p:cNvPr id="9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90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Industrial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203971"/>
            <a:ext cx="10018713" cy="3124201"/>
          </a:xfrm>
        </p:spPr>
        <p:txBody>
          <a:bodyPr/>
          <a:lstStyle/>
          <a:p>
            <a:r>
              <a:rPr lang="en-US" dirty="0" smtClean="0"/>
              <a:t>Metals</a:t>
            </a:r>
          </a:p>
          <a:p>
            <a:r>
              <a:rPr lang="en-US" dirty="0" smtClean="0"/>
              <a:t>Composites</a:t>
            </a:r>
          </a:p>
          <a:p>
            <a:r>
              <a:rPr lang="en-US" dirty="0" smtClean="0"/>
              <a:t>Earth Materials</a:t>
            </a:r>
          </a:p>
          <a:p>
            <a:r>
              <a:rPr lang="en-US" dirty="0" smtClean="0"/>
              <a:t>Polymers (Two Types)</a:t>
            </a:r>
          </a:p>
          <a:p>
            <a:pPr lvl="1"/>
            <a:r>
              <a:rPr lang="en-US" dirty="0" smtClean="0"/>
              <a:t>Natural</a:t>
            </a:r>
          </a:p>
          <a:p>
            <a:pPr lvl="1"/>
            <a:r>
              <a:rPr lang="en-US" dirty="0" smtClean="0"/>
              <a:t>Synthetic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" y="5771085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Image result for industrial materia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006" y="2203971"/>
            <a:ext cx="3619500" cy="242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industrial materia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35" y="3703893"/>
            <a:ext cx="2674711" cy="1624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11251</TotalTime>
  <Words>89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Parallax</vt:lpstr>
      <vt:lpstr>Welcome 8th Grade Investigations of Technology: Materials and Processes Technology</vt:lpstr>
      <vt:lpstr>Any question on the syllabus?</vt:lpstr>
      <vt:lpstr>Schedule</vt:lpstr>
      <vt:lpstr>Introduction to Materials: States of Matter</vt:lpstr>
      <vt:lpstr>Classification of Materials</vt:lpstr>
      <vt:lpstr>Renewable vs Nonrenewable</vt:lpstr>
      <vt:lpstr>Types of Industrial Materials</vt:lpstr>
    </vt:vector>
  </TitlesOfParts>
  <Company>Parsons District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8th Grade Investigations of Technology: Materials and Processes Technology</dc:title>
  <dc:creator>Staff</dc:creator>
  <cp:lastModifiedBy>Staff</cp:lastModifiedBy>
  <cp:revision>6</cp:revision>
  <dcterms:created xsi:type="dcterms:W3CDTF">2018-12-15T23:15:54Z</dcterms:created>
  <dcterms:modified xsi:type="dcterms:W3CDTF">2018-12-27T05:00:01Z</dcterms:modified>
</cp:coreProperties>
</file>