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A6034A-DB18-274C-B0B0-A1813FBC8C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ABBB870-4BCF-EF47-8DD9-B4BAF029DC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jpeg"/><Relationship Id="rId3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jpg"/><Relationship Id="rId3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8.jpeg"/><Relationship Id="rId3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Industrial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Square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ry squ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31" b="-744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Used for:</a:t>
            </a:r>
          </a:p>
          <a:p>
            <a:r>
              <a:rPr lang="en-US" dirty="0" smtClean="0"/>
              <a:t>Square lines</a:t>
            </a:r>
          </a:p>
          <a:p>
            <a:r>
              <a:rPr lang="en-US" dirty="0" smtClean="0"/>
              <a:t>Precision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Square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ombination square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99" b="-502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Uses:</a:t>
            </a:r>
          </a:p>
          <a:p>
            <a:r>
              <a:rPr lang="en-US" dirty="0" smtClean="0"/>
              <a:t>Precision measuring</a:t>
            </a:r>
          </a:p>
          <a:p>
            <a:r>
              <a:rPr lang="en-US" dirty="0" smtClean="0"/>
              <a:t>Locks in place for multiple measurements.</a:t>
            </a:r>
          </a:p>
          <a:p>
            <a:r>
              <a:rPr lang="en-US" dirty="0" smtClean="0"/>
              <a:t>45 degree angle</a:t>
            </a:r>
          </a:p>
          <a:p>
            <a:r>
              <a:rPr lang="en-US" dirty="0" smtClean="0"/>
              <a:t>Spirit level </a:t>
            </a:r>
          </a:p>
          <a:p>
            <a:r>
              <a:rPr lang="en-US" dirty="0" smtClean="0"/>
              <a:t>Squaring lines</a:t>
            </a:r>
          </a:p>
          <a:p>
            <a:r>
              <a:rPr lang="en-US" dirty="0" smtClean="0"/>
              <a:t>3/8” measuring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Awl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atch-awl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992" b="-729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scribe (scratch) sheet metal.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0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Rule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teel ru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66" b="-489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Precision measurements.</a:t>
            </a:r>
          </a:p>
          <a:p>
            <a:r>
              <a:rPr lang="en-US" dirty="0" smtClean="0"/>
              <a:t>Straight 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Tape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ape-Meas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59" b="-388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for long distances.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9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Square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peed squ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12" b="-206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in framing houses.</a:t>
            </a:r>
          </a:p>
          <a:p>
            <a:r>
              <a:rPr lang="en-US" dirty="0" smtClean="0"/>
              <a:t>Quick way of squaring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Carpenter’s Square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arpenters_squ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194" b="-831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in construction framing rafters and stairs.</a:t>
            </a:r>
          </a:p>
        </p:txBody>
      </p:sp>
    </p:spTree>
    <p:extLst>
      <p:ext uri="{BB962C8B-B14F-4D97-AF65-F5344CB8AC3E}">
        <p14:creationId xmlns:p14="http://schemas.microsoft.com/office/powerpoint/2010/main" val="352869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2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Joint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lip_Joint_Pli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47" b="-44647"/>
          <a:stretch>
            <a:fillRect/>
          </a:stretch>
        </p:blipFill>
        <p:spPr>
          <a:xfrm>
            <a:off x="4495799" y="-1166008"/>
            <a:ext cx="4149725" cy="5886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Most Common type</a:t>
            </a:r>
          </a:p>
          <a:p>
            <a:r>
              <a:rPr lang="en-US" dirty="0" smtClean="0"/>
              <a:t>Multi-use:</a:t>
            </a:r>
          </a:p>
          <a:p>
            <a:r>
              <a:rPr lang="en-US" dirty="0" smtClean="0"/>
              <a:t>Holding bolts/nuts</a:t>
            </a:r>
          </a:p>
          <a:p>
            <a:r>
              <a:rPr lang="en-US" dirty="0" smtClean="0"/>
              <a:t>Fencing</a:t>
            </a:r>
          </a:p>
          <a:p>
            <a:r>
              <a:rPr lang="en-US" dirty="0" smtClean="0"/>
              <a:t>Wiring</a:t>
            </a:r>
          </a:p>
          <a:p>
            <a:endParaRPr lang="en-US" dirty="0" smtClean="0"/>
          </a:p>
          <a:p>
            <a:r>
              <a:rPr lang="en-US" dirty="0" smtClean="0"/>
              <a:t>2 sizes</a:t>
            </a:r>
          </a:p>
        </p:txBody>
      </p:sp>
      <p:pic>
        <p:nvPicPr>
          <p:cNvPr id="6" name="Picture 5" descr="Slip-Joint-Pl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22" y="3609066"/>
            <a:ext cx="4189802" cy="29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Nose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eedle nos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582" b="-56582"/>
          <a:stretch>
            <a:fillRect/>
          </a:stretch>
        </p:blipFill>
        <p:spPr>
          <a:xfrm>
            <a:off x="4495800" y="-1183445"/>
            <a:ext cx="4149725" cy="5886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Needle Nose Pliers</a:t>
            </a:r>
          </a:p>
          <a:p>
            <a:endParaRPr lang="en-US" dirty="0"/>
          </a:p>
          <a:p>
            <a:r>
              <a:rPr lang="en-US" dirty="0" smtClean="0"/>
              <a:t>Used: </a:t>
            </a:r>
          </a:p>
          <a:p>
            <a:r>
              <a:rPr lang="en-US" dirty="0" smtClean="0"/>
              <a:t>Electricians</a:t>
            </a:r>
          </a:p>
          <a:p>
            <a:r>
              <a:rPr lang="en-US" dirty="0" smtClean="0"/>
              <a:t>Mechanics</a:t>
            </a:r>
          </a:p>
          <a:p>
            <a:r>
              <a:rPr lang="en-US" dirty="0" smtClean="0"/>
              <a:t>Fishing</a:t>
            </a:r>
          </a:p>
          <a:p>
            <a:endParaRPr lang="en-US" dirty="0"/>
          </a:p>
        </p:txBody>
      </p:sp>
      <p:pic>
        <p:nvPicPr>
          <p:cNvPr id="6" name="Picture 5" descr="Curved_Needle_Nose_Pl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43" y="3228883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Nail Hammer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curved Claw-hamm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-6643"/>
          <a:stretch/>
        </p:blipFill>
        <p:spPr>
          <a:xfrm>
            <a:off x="4326510" y="918194"/>
            <a:ext cx="4267447" cy="1828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Curved Claw:  Used to pound in nails and the claw to pull nails.</a:t>
            </a:r>
          </a:p>
          <a:p>
            <a:endParaRPr lang="en-US" dirty="0" smtClean="0"/>
          </a:p>
          <a:p>
            <a:r>
              <a:rPr lang="en-US" dirty="0" smtClean="0"/>
              <a:t>Straight Claw:  Used to pound in nails and the claw to deconstruct or frame.</a:t>
            </a:r>
          </a:p>
          <a:p>
            <a:endParaRPr lang="en-US" dirty="0"/>
          </a:p>
        </p:txBody>
      </p:sp>
      <p:pic>
        <p:nvPicPr>
          <p:cNvPr id="7" name="Picture 6" descr="straight claw ham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10" y="27469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locking plier s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6" b="-20926"/>
          <a:stretch>
            <a:fillRect/>
          </a:stretch>
        </p:blipFill>
        <p:spPr>
          <a:xfrm>
            <a:off x="4495800" y="-734248"/>
            <a:ext cx="4149725" cy="5886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Also known as Vice Grips (vice grip is a brand)</a:t>
            </a:r>
          </a:p>
          <a:p>
            <a:r>
              <a:rPr lang="en-US" dirty="0" smtClean="0"/>
              <a:t>Used to clamp onto things.</a:t>
            </a:r>
          </a:p>
          <a:p>
            <a:endParaRPr lang="en-US" dirty="0"/>
          </a:p>
        </p:txBody>
      </p:sp>
      <p:pic>
        <p:nvPicPr>
          <p:cNvPr id="6" name="Picture 5" descr="fast-release-curved-jaw-locking-pliers-9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3" y="38100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and Groove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ongue and groove pli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6" b="-20926"/>
          <a:stretch>
            <a:fillRect/>
          </a:stretch>
        </p:blipFill>
        <p:spPr>
          <a:xfrm>
            <a:off x="4495800" y="-749738"/>
            <a:ext cx="4149725" cy="5886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Know commonly as channel locks</a:t>
            </a:r>
          </a:p>
          <a:p>
            <a:endParaRPr lang="en-US" dirty="0"/>
          </a:p>
          <a:p>
            <a:r>
              <a:rPr lang="en-US" dirty="0" smtClean="0"/>
              <a:t>Used extensively by plumbers</a:t>
            </a:r>
          </a:p>
          <a:p>
            <a:endParaRPr lang="en-US" dirty="0"/>
          </a:p>
        </p:txBody>
      </p:sp>
      <p:pic>
        <p:nvPicPr>
          <p:cNvPr id="6" name="Picture 5" descr="tongue_diagr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557680"/>
            <a:ext cx="5588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5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Lineman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linesmen pliers cutting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6" b="-20926"/>
          <a:stretch>
            <a:fillRect/>
          </a:stretch>
        </p:blipFill>
        <p:spPr>
          <a:xfrm>
            <a:off x="4495800" y="-393478"/>
            <a:ext cx="4149725" cy="5886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by electricians and lineman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Hemming Pliers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hemming plier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50" b="-5032"/>
          <a:stretch/>
        </p:blipFill>
        <p:spPr>
          <a:xfrm rot="16200000">
            <a:off x="3052911" y="2056340"/>
            <a:ext cx="6477586" cy="23649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hand bend sheet metal tabs and hems.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Saws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rosscut sa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0" b="-555"/>
          <a:stretch/>
        </p:blipFill>
        <p:spPr>
          <a:xfrm>
            <a:off x="4294450" y="287600"/>
            <a:ext cx="4149725" cy="17967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Powered by the arm/hand.</a:t>
            </a:r>
          </a:p>
          <a:p>
            <a:r>
              <a:rPr lang="en-US" dirty="0" smtClean="0"/>
              <a:t>Cross cut, finer teeth.</a:t>
            </a:r>
          </a:p>
          <a:p>
            <a:r>
              <a:rPr lang="en-US" dirty="0"/>
              <a:t>	</a:t>
            </a:r>
            <a:r>
              <a:rPr lang="en-US" dirty="0" smtClean="0"/>
              <a:t>	cuts across the grain</a:t>
            </a:r>
          </a:p>
          <a:p>
            <a:r>
              <a:rPr lang="en-US" dirty="0" smtClean="0"/>
              <a:t>Rip saw: larger teeth:</a:t>
            </a:r>
          </a:p>
          <a:p>
            <a:r>
              <a:rPr lang="en-US" dirty="0" smtClean="0"/>
              <a:t>Cuts with the grain</a:t>
            </a:r>
            <a:endParaRPr lang="en-US" dirty="0"/>
          </a:p>
        </p:txBody>
      </p:sp>
      <p:pic>
        <p:nvPicPr>
          <p:cNvPr id="6" name="Picture 5" descr="crosscutt being us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85" y="2084389"/>
            <a:ext cx="2857500" cy="2781300"/>
          </a:xfrm>
          <a:prstGeom prst="rect">
            <a:avLst/>
          </a:prstGeom>
        </p:spPr>
      </p:pic>
      <p:pic>
        <p:nvPicPr>
          <p:cNvPr id="7" name="Picture 6" descr="rip saw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85" y="4533900"/>
            <a:ext cx="3505200" cy="2324100"/>
          </a:xfrm>
          <a:prstGeom prst="rect">
            <a:avLst/>
          </a:prstGeom>
        </p:spPr>
      </p:pic>
      <p:pic>
        <p:nvPicPr>
          <p:cNvPr id="8" name="Picture 7" descr="rip vs crosscu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07" y="3835400"/>
            <a:ext cx="2692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Saws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oping_saw_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b="-958"/>
          <a:stretch/>
        </p:blipFill>
        <p:spPr>
          <a:xfrm>
            <a:off x="4294450" y="381000"/>
            <a:ext cx="4149725" cy="26803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Coping Saw:  cuts curves</a:t>
            </a:r>
          </a:p>
          <a:p>
            <a:endParaRPr lang="en-US" dirty="0" smtClean="0"/>
          </a:p>
          <a:p>
            <a:r>
              <a:rPr lang="en-US" dirty="0" smtClean="0"/>
              <a:t>Hack Saw:  cuts metal, fine teeth</a:t>
            </a:r>
          </a:p>
          <a:p>
            <a:endParaRPr lang="en-US" dirty="0"/>
          </a:p>
        </p:txBody>
      </p:sp>
      <p:pic>
        <p:nvPicPr>
          <p:cNvPr id="6" name="Picture 5" descr="Hacksaw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22" y="3299275"/>
            <a:ext cx="4225653" cy="3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Chisels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old Chise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0" r="-12400"/>
          <a:stretch/>
        </p:blipFill>
        <p:spPr>
          <a:xfrm>
            <a:off x="3160237" y="584730"/>
            <a:ext cx="4149725" cy="24938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Cold Chisel:  used with ball peen hammer on metal.</a:t>
            </a:r>
          </a:p>
          <a:p>
            <a:endParaRPr lang="en-US" dirty="0"/>
          </a:p>
          <a:p>
            <a:r>
              <a:rPr lang="en-US" dirty="0" smtClean="0"/>
              <a:t>Wood Chisel:  used with mallet on WOOD!</a:t>
            </a:r>
          </a:p>
          <a:p>
            <a:endParaRPr lang="en-US" dirty="0"/>
          </a:p>
        </p:txBody>
      </p:sp>
      <p:pic>
        <p:nvPicPr>
          <p:cNvPr id="6" name="Picture 5" descr="cold chis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39" y="126787"/>
            <a:ext cx="2951762" cy="2951762"/>
          </a:xfrm>
          <a:prstGeom prst="rect">
            <a:avLst/>
          </a:prstGeom>
        </p:spPr>
      </p:pic>
      <p:pic>
        <p:nvPicPr>
          <p:cNvPr id="7" name="Picture 6" descr="wood chise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6" y="3872389"/>
            <a:ext cx="3595278" cy="28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Files/Rasps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files and rasp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8743"/>
          <a:stretch/>
        </p:blipFill>
        <p:spPr>
          <a:xfrm>
            <a:off x="4077612" y="0"/>
            <a:ext cx="4149725" cy="24945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File:  smaller teeth used to smooth or remove excess material.</a:t>
            </a:r>
          </a:p>
          <a:p>
            <a:endParaRPr lang="en-US" dirty="0"/>
          </a:p>
          <a:p>
            <a:r>
              <a:rPr lang="en-US" dirty="0" smtClean="0"/>
              <a:t>Rasp:  used to remove a lot of material</a:t>
            </a:r>
            <a:r>
              <a:rPr lang="en-US" dirty="0" smtClean="0"/>
              <a:t> quickly.  Only softer materials.</a:t>
            </a:r>
          </a:p>
          <a:p>
            <a:endParaRPr lang="en-US" dirty="0"/>
          </a:p>
        </p:txBody>
      </p:sp>
      <p:pic>
        <p:nvPicPr>
          <p:cNvPr id="6" name="Picture 5" descr="files_half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30" y="2679365"/>
            <a:ext cx="2818631" cy="2264971"/>
          </a:xfrm>
          <a:prstGeom prst="rect">
            <a:avLst/>
          </a:prstGeom>
        </p:spPr>
      </p:pic>
      <p:pic>
        <p:nvPicPr>
          <p:cNvPr id="7" name="Picture 6" descr="ras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19" y="4385459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8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Shears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et of shears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-908"/>
          <a:stretch/>
        </p:blipFill>
        <p:spPr>
          <a:xfrm>
            <a:off x="3495765" y="1440529"/>
            <a:ext cx="5648235" cy="3035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cut sheet metal.  </a:t>
            </a:r>
            <a:r>
              <a:rPr lang="en-US" dirty="0" smtClean="0"/>
              <a:t>Used just like scissors.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raftsman12.0VoltCordlessDril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26" b="-20926"/>
          <a:stretch>
            <a:fillRect/>
          </a:stretch>
        </p:blipFill>
        <p:spPr>
          <a:xfrm>
            <a:off x="4108588" y="-703269"/>
            <a:ext cx="3520493" cy="4993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Portable Power Tools</a:t>
            </a:r>
          </a:p>
          <a:p>
            <a:r>
              <a:rPr lang="en-US" dirty="0" smtClean="0"/>
              <a:t>Cordless:  runs on battery </a:t>
            </a:r>
          </a:p>
          <a:p>
            <a:r>
              <a:rPr lang="en-US" dirty="0" smtClean="0"/>
              <a:t>Corded: plugs into an outlet</a:t>
            </a:r>
          </a:p>
          <a:p>
            <a:endParaRPr lang="en-US" dirty="0"/>
          </a:p>
        </p:txBody>
      </p:sp>
      <p:pic>
        <p:nvPicPr>
          <p:cNvPr id="6" name="Picture 5" descr="electric-dr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15" y="3541658"/>
            <a:ext cx="4749969" cy="3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Peen Hammer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all peen hammer se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4" b="25343"/>
          <a:stretch/>
        </p:blipFill>
        <p:spPr>
          <a:xfrm>
            <a:off x="3885141" y="575961"/>
            <a:ext cx="5111750" cy="22595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Used to:</a:t>
            </a:r>
          </a:p>
          <a:p>
            <a:r>
              <a:rPr lang="en-US" dirty="0" smtClean="0"/>
              <a:t>Shape sheet metal</a:t>
            </a:r>
          </a:p>
          <a:p>
            <a:r>
              <a:rPr lang="en-US" dirty="0" smtClean="0"/>
              <a:t>Forging (Heat shaping metal)</a:t>
            </a:r>
          </a:p>
          <a:p>
            <a:r>
              <a:rPr lang="en-US" dirty="0" smtClean="0"/>
              <a:t>Peening (conditioning)</a:t>
            </a:r>
          </a:p>
          <a:p>
            <a:endParaRPr lang="en-US" dirty="0"/>
          </a:p>
        </p:txBody>
      </p:sp>
      <p:pic>
        <p:nvPicPr>
          <p:cNvPr id="6" name="Picture 5" descr="ball_peen_ham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12" y="2835502"/>
            <a:ext cx="3702720" cy="34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7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ar clam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r="-912"/>
          <a:stretch/>
        </p:blipFill>
        <p:spPr>
          <a:xfrm>
            <a:off x="3984681" y="0"/>
            <a:ext cx="3759549" cy="30592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Bar Clamps &amp; Pipe Clamps</a:t>
            </a:r>
          </a:p>
          <a:p>
            <a:r>
              <a:rPr lang="en-US" dirty="0" smtClean="0"/>
              <a:t>Used to clamp materials together.  </a:t>
            </a:r>
            <a:endParaRPr lang="en-US" dirty="0"/>
          </a:p>
          <a:p>
            <a:r>
              <a:rPr lang="en-US" dirty="0" smtClean="0"/>
              <a:t> Used with larger materials.</a:t>
            </a:r>
          </a:p>
          <a:p>
            <a:endParaRPr lang="en-US" dirty="0" smtClean="0"/>
          </a:p>
        </p:txBody>
      </p:sp>
      <p:pic>
        <p:nvPicPr>
          <p:cNvPr id="6" name="Picture 5" descr="pipe cl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81" y="3059227"/>
            <a:ext cx="3310892" cy="33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c clam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9915"/>
          <a:stretch/>
        </p:blipFill>
        <p:spPr>
          <a:xfrm>
            <a:off x="4062124" y="139406"/>
            <a:ext cx="2969638" cy="2372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C-Clamp:  very strong</a:t>
            </a:r>
          </a:p>
          <a:p>
            <a:r>
              <a:rPr lang="en-US" dirty="0" smtClean="0"/>
              <a:t>Wood Clamp:  clamp smaller pieces or jigs</a:t>
            </a:r>
          </a:p>
          <a:p>
            <a:r>
              <a:rPr lang="en-US" dirty="0" smtClean="0"/>
              <a:t>Spring Clamp:  smaller pieces</a:t>
            </a:r>
            <a:endParaRPr lang="en-US" dirty="0"/>
          </a:p>
        </p:txBody>
      </p:sp>
      <p:pic>
        <p:nvPicPr>
          <p:cNvPr id="6" name="Picture 5" descr="Scrap-Clamp-Cau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2" y="2511527"/>
            <a:ext cx="3311519" cy="2251833"/>
          </a:xfrm>
          <a:prstGeom prst="rect">
            <a:avLst/>
          </a:prstGeom>
        </p:spPr>
      </p:pic>
      <p:pic>
        <p:nvPicPr>
          <p:cNvPr id="7" name="Picture 6" descr="wooden-handscrew-clamp-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68" y="3810000"/>
            <a:ext cx="3048000" cy="3048000"/>
          </a:xfrm>
          <a:prstGeom prst="rect">
            <a:avLst/>
          </a:prstGeom>
        </p:spPr>
      </p:pic>
      <p:pic>
        <p:nvPicPr>
          <p:cNvPr id="8" name="Picture 7" descr="Steel-Spring-Clamp-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50" y="4763360"/>
            <a:ext cx="2539527" cy="19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Welder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pot weld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3" b="-575"/>
          <a:stretch/>
        </p:blipFill>
        <p:spPr>
          <a:xfrm>
            <a:off x="3984681" y="2012950"/>
            <a:ext cx="5325478" cy="23853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fasten metal together:</a:t>
            </a:r>
          </a:p>
          <a:p>
            <a:r>
              <a:rPr lang="en-US" dirty="0" smtClean="0"/>
              <a:t>Uses electrical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Mallets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brown assembly mall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64" b="-21564"/>
          <a:stretch>
            <a:fillRect/>
          </a:stretch>
        </p:blipFill>
        <p:spPr>
          <a:xfrm>
            <a:off x="4400757" y="-295364"/>
            <a:ext cx="3828290" cy="43835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to:</a:t>
            </a:r>
          </a:p>
          <a:p>
            <a:r>
              <a:rPr lang="en-US" dirty="0" smtClean="0"/>
              <a:t>Align pieces for assembly.</a:t>
            </a:r>
          </a:p>
          <a:p>
            <a:r>
              <a:rPr lang="en-US" dirty="0" smtClean="0"/>
              <a:t>Driving in wood pins.</a:t>
            </a:r>
          </a:p>
          <a:p>
            <a:r>
              <a:rPr lang="en-US" dirty="0" smtClean="0"/>
              <a:t>Used with wood chisels.</a:t>
            </a:r>
          </a:p>
          <a:p>
            <a:endParaRPr lang="en-US" dirty="0"/>
          </a:p>
          <a:p>
            <a:r>
              <a:rPr lang="en-US" dirty="0" smtClean="0"/>
              <a:t>Dead Blow: is for powerful persuasion.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ead_blow_ham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50" y="3763364"/>
            <a:ext cx="5053749" cy="22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Set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ail set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2" b="-7252"/>
          <a:stretch>
            <a:fillRect/>
          </a:stretch>
        </p:blipFill>
        <p:spPr>
          <a:xfrm>
            <a:off x="4293495" y="-118145"/>
            <a:ext cx="3789596" cy="43392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Drives nails below the surface for filling.</a:t>
            </a:r>
          </a:p>
          <a:p>
            <a:r>
              <a:rPr lang="en-US" dirty="0" smtClean="0"/>
              <a:t>Used in conjunction with a nail hammer.</a:t>
            </a:r>
            <a:endParaRPr lang="en-US" dirty="0"/>
          </a:p>
        </p:txBody>
      </p:sp>
      <p:pic>
        <p:nvPicPr>
          <p:cNvPr id="6" name="Picture 5" descr="nail set being u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5" y="3600784"/>
            <a:ext cx="3610694" cy="27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(Straight) Screwdriver</a:t>
            </a:r>
            <a:endParaRPr lang="en-US" dirty="0"/>
          </a:p>
        </p:txBody>
      </p:sp>
      <p:pic>
        <p:nvPicPr>
          <p:cNvPr id="5" name="Content Placeholder 4" descr="straight screw driver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728" b="-4158"/>
          <a:stretch/>
        </p:blipFill>
        <p:spPr>
          <a:xfrm>
            <a:off x="3942588" y="273050"/>
            <a:ext cx="4744211" cy="40317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turn slotted screws.</a:t>
            </a:r>
          </a:p>
          <a:p>
            <a:r>
              <a:rPr lang="en-US" dirty="0" smtClean="0"/>
              <a:t>NOT A PRYBAR or CHISEL!!!!!!</a:t>
            </a:r>
          </a:p>
          <a:p>
            <a:endParaRPr lang="en-US" dirty="0" smtClean="0"/>
          </a:p>
        </p:txBody>
      </p:sp>
      <p:pic>
        <p:nvPicPr>
          <p:cNvPr id="6" name="Picture 5" descr="slotted scr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30" y="3771902"/>
            <a:ext cx="4108708" cy="30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1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Phillips (Recessed) Screwdriver</a:t>
            </a:r>
            <a:endParaRPr lang="en-US" dirty="0"/>
          </a:p>
        </p:txBody>
      </p:sp>
      <p:pic>
        <p:nvPicPr>
          <p:cNvPr id="5" name="Content Placeholder 4" descr="philips-head-screwdri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73" b="-46973"/>
          <a:stretch>
            <a:fillRect/>
          </a:stretch>
        </p:blipFill>
        <p:spPr>
          <a:xfrm>
            <a:off x="3575050" y="1435100"/>
            <a:ext cx="3557049" cy="40729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turn Phillips drive screws.</a:t>
            </a:r>
          </a:p>
          <a:p>
            <a:endParaRPr lang="en-US" dirty="0"/>
          </a:p>
        </p:txBody>
      </p:sp>
      <p:pic>
        <p:nvPicPr>
          <p:cNvPr id="6" name="Picture 5" descr="phillips_screw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38" y="4209021"/>
            <a:ext cx="3810000" cy="2540000"/>
          </a:xfrm>
          <a:prstGeom prst="rect">
            <a:avLst/>
          </a:prstGeom>
        </p:spPr>
      </p:pic>
      <p:pic>
        <p:nvPicPr>
          <p:cNvPr id="7" name="Picture 6" descr="PHILLIPS_screwdriver_and_scr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06" y="273052"/>
            <a:ext cx="3311331" cy="24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Torx</a:t>
            </a:r>
            <a:r>
              <a:rPr lang="en-US" dirty="0" smtClean="0"/>
              <a:t> Screw Driver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torques screwdrive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4945"/>
          <a:stretch/>
        </p:blipFill>
        <p:spPr>
          <a:xfrm>
            <a:off x="3925790" y="-132916"/>
            <a:ext cx="4237027" cy="27616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turn </a:t>
            </a:r>
            <a:r>
              <a:rPr lang="en-US" dirty="0" err="1" smtClean="0"/>
              <a:t>torx</a:t>
            </a:r>
            <a:r>
              <a:rPr lang="en-US" dirty="0" smtClean="0"/>
              <a:t> drive (star) screws.</a:t>
            </a:r>
          </a:p>
          <a:p>
            <a:r>
              <a:rPr lang="en-US" dirty="0" smtClean="0"/>
              <a:t>Lesser slipping of screwdrivers.</a:t>
            </a:r>
            <a:endParaRPr lang="en-US" dirty="0"/>
          </a:p>
        </p:txBody>
      </p:sp>
      <p:pic>
        <p:nvPicPr>
          <p:cNvPr id="6" name="Picture 5" descr="torx-screwdriver-bi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09" y="1617610"/>
            <a:ext cx="3038928" cy="2022269"/>
          </a:xfrm>
          <a:prstGeom prst="rect">
            <a:avLst/>
          </a:prstGeom>
        </p:spPr>
      </p:pic>
      <p:pic>
        <p:nvPicPr>
          <p:cNvPr id="7" name="Picture 6" descr="torques scr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42" y="3884046"/>
            <a:ext cx="2926839" cy="28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118146"/>
            <a:ext cx="3250360" cy="1698347"/>
          </a:xfrm>
        </p:spPr>
        <p:txBody>
          <a:bodyPr/>
          <a:lstStyle/>
          <a:p>
            <a:r>
              <a:rPr lang="en-US" dirty="0" smtClean="0"/>
              <a:t>Square (Robertson) Screwdriver</a:t>
            </a:r>
            <a:endParaRPr lang="en-US" dirty="0"/>
          </a:p>
        </p:txBody>
      </p:sp>
      <p:pic>
        <p:nvPicPr>
          <p:cNvPr id="5" name="Content Placeholder 4" descr="square-tip-robertson-screwdriv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" b="-6452"/>
          <a:stretch/>
        </p:blipFill>
        <p:spPr>
          <a:xfrm>
            <a:off x="3693178" y="310153"/>
            <a:ext cx="5111750" cy="34557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Turns in square drive screws.</a:t>
            </a:r>
          </a:p>
          <a:p>
            <a:r>
              <a:rPr lang="en-US" dirty="0" smtClean="0"/>
              <a:t>Equal to </a:t>
            </a:r>
            <a:r>
              <a:rPr lang="en-US" dirty="0" err="1" smtClean="0"/>
              <a:t>torx</a:t>
            </a:r>
            <a:r>
              <a:rPr lang="en-US" dirty="0" smtClean="0"/>
              <a:t> as far as grip.</a:t>
            </a:r>
          </a:p>
          <a:p>
            <a:endParaRPr lang="en-US" dirty="0"/>
          </a:p>
        </p:txBody>
      </p:sp>
      <p:pic>
        <p:nvPicPr>
          <p:cNvPr id="6" name="Picture 5" descr="square drive bi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78" y="3765921"/>
            <a:ext cx="2944594" cy="24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9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82</TotalTime>
  <Words>497</Words>
  <Application>Microsoft Macintosh PowerPoint</Application>
  <PresentationFormat>On-screen Show (4:3)</PresentationFormat>
  <Paragraphs>118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Habitat</vt:lpstr>
      <vt:lpstr>Hand Tools</vt:lpstr>
      <vt:lpstr>Nail Hammer </vt:lpstr>
      <vt:lpstr>Ball Peen Hammer </vt:lpstr>
      <vt:lpstr>Assembly Mallets </vt:lpstr>
      <vt:lpstr>Nail Set </vt:lpstr>
      <vt:lpstr>Standard (Straight) Screwdriver</vt:lpstr>
      <vt:lpstr>Phillips (Recessed) Screwdriver</vt:lpstr>
      <vt:lpstr>Torx Screw Driver </vt:lpstr>
      <vt:lpstr>Square (Robertson) Screwdriver</vt:lpstr>
      <vt:lpstr>Try Square </vt:lpstr>
      <vt:lpstr>Combination Square </vt:lpstr>
      <vt:lpstr>Scratch Awl </vt:lpstr>
      <vt:lpstr>Steel Rule </vt:lpstr>
      <vt:lpstr>Measuring Tape </vt:lpstr>
      <vt:lpstr>Speed Square </vt:lpstr>
      <vt:lpstr>Carpenter’s Square </vt:lpstr>
      <vt:lpstr>Part 2 </vt:lpstr>
      <vt:lpstr>Slip Joint Pliers </vt:lpstr>
      <vt:lpstr>Long Nose Pliers </vt:lpstr>
      <vt:lpstr>Locking Pliers </vt:lpstr>
      <vt:lpstr>Tongue and Groove Pliers </vt:lpstr>
      <vt:lpstr>Lineman Pliers </vt:lpstr>
      <vt:lpstr>Hemming Pliers </vt:lpstr>
      <vt:lpstr>Hand Saws </vt:lpstr>
      <vt:lpstr>Hand Saws </vt:lpstr>
      <vt:lpstr>Chisels </vt:lpstr>
      <vt:lpstr>Files/Rasps </vt:lpstr>
      <vt:lpstr>Metal Shears </vt:lpstr>
      <vt:lpstr>Drills </vt:lpstr>
      <vt:lpstr>Clamps </vt:lpstr>
      <vt:lpstr>Clamps </vt:lpstr>
      <vt:lpstr>Spot Welder </vt:lpstr>
    </vt:vector>
  </TitlesOfParts>
  <Company>Frontenac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Licensed User</dc:creator>
  <cp:lastModifiedBy>Licensed User</cp:lastModifiedBy>
  <cp:revision>67</cp:revision>
  <dcterms:created xsi:type="dcterms:W3CDTF">2014-10-06T18:56:58Z</dcterms:created>
  <dcterms:modified xsi:type="dcterms:W3CDTF">2014-10-09T21:15:10Z</dcterms:modified>
</cp:coreProperties>
</file>